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consolata"/>
      <p:regular r:id="rId17"/>
    </p:embeddedFont>
    <p:embeddedFont>
      <p:font typeface="Inconsolata"/>
      <p:regular r:id="rId18"/>
    </p:embeddedFont>
    <p:embeddedFont>
      <p:font typeface="Fira Sans"/>
      <p:regular r:id="rId19"/>
    </p:embeddedFont>
    <p:embeddedFont>
      <p:font typeface="Fira Sans"/>
      <p:regular r:id="rId20"/>
    </p:embeddedFont>
    <p:embeddedFont>
      <p:font typeface="Fira Sans"/>
      <p:regular r:id="rId21"/>
    </p:embeddedFont>
    <p:embeddedFont>
      <p:font typeface="Fira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3-2.png>
</file>

<file path=ppt/media/image-3-3.png>
</file>

<file path=ppt/media/image-4-1.png>
</file>

<file path=ppt/media/image-6-1.png>
</file>

<file path=ppt/media/image-7-1.png>
</file>

<file path=ppt/media/image-8-1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56755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Film Recommendation Software: Creating a Film Recommendation Chatbot using GODEL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3203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This presentation shares my journey in developing a film recommendation chatbot using AI and explores lessons learned and potential improvements.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619279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620041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6175891"/>
            <a:ext cx="1643301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Fira Sans Bold" pitchFamily="34" charset="0"/>
                <a:ea typeface="Fira Sans Bold" pitchFamily="34" charset="-122"/>
                <a:cs typeface="Fira Sans Bold" pitchFamily="34" charset="-120"/>
              </a:rPr>
              <a:t>by Tamara K.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64199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Conclusion: Future Opportunities and Reflections on the Learning Process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33947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This project has highlighted the importance of chosing the right model, data input and flexibility in working with differenc approaches.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551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Background: Importance of Film Recommendation Systems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Overwhelmed Viewers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118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With the ever-growing volume of films and streaming services, viewers often find themselves overwhelmed by choices.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0045"/>
            <a:ext cx="32588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Personalized Experience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118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Recommendation systems tailor suggestions based on user preferences, leading to a more enjoyable viewing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071" y="595551"/>
            <a:ext cx="5414963" cy="676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My Approach: </a:t>
            </a:r>
            <a:endParaRPr lang="en-US" sz="42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54655" y="1705570"/>
            <a:ext cx="2163842" cy="194083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68829" y="2717959"/>
            <a:ext cx="135374" cy="433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5335072" y="1922145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Take-Away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5335072" y="2390418"/>
            <a:ext cx="8320683" cy="1039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Even though the chatbot did not work out as expected I have been able to gather programming experience and formulate what I would do different in similar projects in the future.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172551" y="3658195"/>
            <a:ext cx="8645723" cy="15240"/>
          </a:xfrm>
          <a:prstGeom prst="roundRect">
            <a:avLst>
              <a:gd name="adj" fmla="val 213188"/>
            </a:avLst>
          </a:prstGeom>
          <a:solidFill>
            <a:srgbClr val="5C4E69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734" y="3700463"/>
            <a:ext cx="4327684" cy="194083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68829" y="4454247"/>
            <a:ext cx="135374" cy="433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6"/>
          <p:cNvSpPr/>
          <p:nvPr/>
        </p:nvSpPr>
        <p:spPr>
          <a:xfrm>
            <a:off x="6416993" y="3917037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Data Gathering</a:t>
            </a:r>
            <a:endParaRPr lang="en-US" sz="2100" dirty="0"/>
          </a:p>
        </p:txBody>
      </p:sp>
      <p:sp>
        <p:nvSpPr>
          <p:cNvPr id="11" name="Text 7"/>
          <p:cNvSpPr/>
          <p:nvPr/>
        </p:nvSpPr>
        <p:spPr>
          <a:xfrm>
            <a:off x="6416993" y="4385310"/>
            <a:ext cx="7238762" cy="1039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Integrated the AI model and a database into my project. Fine-tuning it, to get it to work. Bug-fixing and more research on why it </a:t>
            </a:r>
            <a:pPr algn="l" indent="0" marL="0">
              <a:lnSpc>
                <a:spcPts val="2700"/>
              </a:lnSpc>
              <a:buNone/>
            </a:pPr>
            <a:r>
              <a:rPr lang="en-US" sz="1700" b="1" i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did not 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work as expected.</a:t>
            </a:r>
            <a:endParaRPr lang="en-US" sz="1700" dirty="0"/>
          </a:p>
        </p:txBody>
      </p:sp>
      <p:sp>
        <p:nvSpPr>
          <p:cNvPr id="12" name="Shape 8"/>
          <p:cNvSpPr/>
          <p:nvPr/>
        </p:nvSpPr>
        <p:spPr>
          <a:xfrm>
            <a:off x="6254472" y="5653088"/>
            <a:ext cx="7563803" cy="15240"/>
          </a:xfrm>
          <a:prstGeom prst="roundRect">
            <a:avLst>
              <a:gd name="adj" fmla="val 213188"/>
            </a:avLst>
          </a:prstGeom>
          <a:solidFill>
            <a:srgbClr val="5C4E69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813" y="5695355"/>
            <a:ext cx="6491526" cy="194083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68829" y="6449139"/>
            <a:ext cx="135374" cy="433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0"/>
          <p:cNvSpPr/>
          <p:nvPr/>
        </p:nvSpPr>
        <p:spPr>
          <a:xfrm>
            <a:off x="7498913" y="5911929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Research</a:t>
            </a:r>
            <a:endParaRPr lang="en-US" sz="2100" dirty="0"/>
          </a:p>
        </p:txBody>
      </p:sp>
      <p:sp>
        <p:nvSpPr>
          <p:cNvPr id="16" name="Text 11"/>
          <p:cNvSpPr/>
          <p:nvPr/>
        </p:nvSpPr>
        <p:spPr>
          <a:xfrm>
            <a:off x="7498913" y="6380202"/>
            <a:ext cx="6156841" cy="1039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 researched papers on this topic to learn what the current state of the art in this area is as well as chose an AI model on Hugging-face that seemed to fit my criteria.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3063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Challenges Faced: 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279577"/>
            <a:ext cx="13042821" cy="271926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46590"/>
            <a:ext cx="70871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Trying to find solutions: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089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variations in data input 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fine-tuning the model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trying out new phrasings for the user-input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asking ChatGPT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asking on Reddit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6199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—&gt; realizing that the model might not be a good fit for my project-plans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85868"/>
            <a:ext cx="13042821" cy="385786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9956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After researching more and trying a different approach to the data-input:</a:t>
            </a:r>
            <a:endParaRPr lang="en-US" sz="17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817614"/>
            <a:ext cx="11596568" cy="341649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5235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Lessons Learned: Key Takeaways from the Failed Experiment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7400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5" name="Text 2"/>
          <p:cNvSpPr/>
          <p:nvPr/>
        </p:nvSpPr>
        <p:spPr>
          <a:xfrm>
            <a:off x="963811" y="3559016"/>
            <a:ext cx="17014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4740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Model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964424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It's important to find a model that fits its purposes even though this is sometimes hard to judge based on just code and maybe a paper.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47400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9" name="Text 6"/>
          <p:cNvSpPr/>
          <p:nvPr/>
        </p:nvSpPr>
        <p:spPr>
          <a:xfrm>
            <a:off x="4855488" y="3559016"/>
            <a:ext cx="17014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4740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Data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964424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Figuring out a way of data input that works best can be tricky.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62380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13" name="Text 10"/>
          <p:cNvSpPr/>
          <p:nvPr/>
        </p:nvSpPr>
        <p:spPr>
          <a:xfrm>
            <a:off x="963811" y="6708815"/>
            <a:ext cx="17014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6238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Trouble shooting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711422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—&gt; found various useful ways of bug-fixing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0412" y="768429"/>
            <a:ext cx="7815977" cy="11858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Potential Improvements: What I Would Do Differently Next Time</a:t>
            </a:r>
            <a:endParaRPr lang="en-US" sz="37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0412" y="2238851"/>
            <a:ext cx="948571" cy="1700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83542" y="2428518"/>
            <a:ext cx="2371606" cy="296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Different model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7383542" y="2838807"/>
            <a:ext cx="6582847" cy="910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First and foremost I think it mainly failed due to a difference in my expectations and the way my chosen model works. I would chose a different one if I was to do it again.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0412" y="3939302"/>
            <a:ext cx="948571" cy="151780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383542" y="4128968"/>
            <a:ext cx="4741069" cy="296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Improve my programming skills beforehand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7383542" y="4539258"/>
            <a:ext cx="6582847" cy="607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Not having done any programming for a semester after finishing the beginner's course two semesters ago did not make this project easier.</a:t>
            </a:r>
            <a:endParaRPr lang="en-US" sz="14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0412" y="5457111"/>
            <a:ext cx="948571" cy="200406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383542" y="5646777"/>
            <a:ext cx="3200281" cy="296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Trying different approaches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7383542" y="6057067"/>
            <a:ext cx="6582847" cy="1214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Playing around with a few different models at first before really starting to put in the work. This would have made establishing if the model works - beforehand - easier, than realizing that this is not going to work out far too late into the process.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2025-01-17T11:41:15Z</dcterms:created>
  <dcterms:modified xsi:type="dcterms:W3CDTF">2025-01-17T11:41:15Z</dcterms:modified>
</cp:coreProperties>
</file>